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56" r:id="rId2"/>
    <p:sldId id="258" r:id="rId3"/>
    <p:sldId id="282" r:id="rId4"/>
    <p:sldId id="260" r:id="rId5"/>
    <p:sldId id="259" r:id="rId6"/>
    <p:sldId id="283" r:id="rId7"/>
    <p:sldId id="261" r:id="rId8"/>
    <p:sldId id="257" r:id="rId9"/>
    <p:sldId id="279" r:id="rId10"/>
    <p:sldId id="280" r:id="rId11"/>
    <p:sldId id="262" r:id="rId12"/>
    <p:sldId id="271" r:id="rId13"/>
    <p:sldId id="27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66"/>
    <a:srgbClr val="800000"/>
    <a:srgbClr val="FF00FF"/>
    <a:srgbClr val="6600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19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6300192" y="148444"/>
            <a:ext cx="2843808" cy="195315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2195736" y="4908281"/>
            <a:ext cx="1224136" cy="1949719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7740352" y="2615834"/>
            <a:ext cx="864096" cy="1389229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323528" y="3852893"/>
            <a:ext cx="1080120" cy="1664339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251520" y="2276872"/>
            <a:ext cx="864096" cy="1339942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5004048" y="4900592"/>
            <a:ext cx="1080120" cy="1688755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308304" y="458112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130425"/>
            <a:ext cx="6480720" cy="1470025"/>
          </a:xfr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717032"/>
            <a:ext cx="5792688" cy="1343000"/>
          </a:xfrm>
        </p:spPr>
        <p:txBody>
          <a:bodyPr/>
          <a:lstStyle>
            <a:lvl1pPr marL="0" indent="0" algn="ctr">
              <a:buNone/>
              <a:defRPr>
                <a:solidFill>
                  <a:srgbClr val="3E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892772"/>
            <a:ext cx="3744416" cy="965228"/>
          </a:xfrm>
          <a:prstGeom prst="rect">
            <a:avLst/>
          </a:prstGeom>
          <a:noFill/>
        </p:spPr>
      </p:pic>
      <p:pic>
        <p:nvPicPr>
          <p:cNvPr id="27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874210"/>
            <a:ext cx="3816424" cy="983790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3" cstate="print"/>
          <a:srcRect t="9929"/>
          <a:stretch>
            <a:fillRect/>
          </a:stretch>
        </p:blipFill>
        <p:spPr bwMode="auto">
          <a:xfrm>
            <a:off x="7571340" y="188640"/>
            <a:ext cx="1572660" cy="1080120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flipH="1">
            <a:off x="8388424" y="2996952"/>
            <a:ext cx="576065" cy="936104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316416" y="5793395"/>
            <a:ext cx="662181" cy="1064605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8460432" y="2132856"/>
            <a:ext cx="504056" cy="776692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 flipH="1">
            <a:off x="8460431" y="1340768"/>
            <a:ext cx="432048" cy="720080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8388424" y="4725144"/>
            <a:ext cx="595841" cy="931590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8428992" y="3861049"/>
            <a:ext cx="594544" cy="792088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72008" y="2924944"/>
            <a:ext cx="587735" cy="936104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flipH="1">
            <a:off x="0" y="5793395"/>
            <a:ext cx="669459" cy="1064605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144016" y="2132856"/>
            <a:ext cx="504056" cy="776692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44017" y="1268760"/>
            <a:ext cx="464362" cy="720080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 flipH="1">
            <a:off x="179512" y="4725144"/>
            <a:ext cx="591783" cy="931590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 flipH="1">
            <a:off x="0" y="3861048"/>
            <a:ext cx="552512" cy="792088"/>
          </a:xfrm>
          <a:prstGeom prst="rect">
            <a:avLst/>
          </a:prstGeom>
          <a:noFill/>
        </p:spPr>
      </p:pic>
      <p:pic>
        <p:nvPicPr>
          <p:cNvPr id="21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15" cstate="print"/>
          <a:srcRect t="9929"/>
          <a:stretch>
            <a:fillRect/>
          </a:stretch>
        </p:blipFill>
        <p:spPr bwMode="auto">
          <a:xfrm flipH="1">
            <a:off x="-1" y="260647"/>
            <a:ext cx="1475656" cy="10657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1187624" y="4908281"/>
            <a:ext cx="1224136" cy="1949719"/>
          </a:xfrm>
          <a:prstGeom prst="rect">
            <a:avLst/>
          </a:prstGeom>
          <a:noFill/>
        </p:spPr>
      </p:pic>
      <p:pic>
        <p:nvPicPr>
          <p:cNvPr id="1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100392" y="764704"/>
            <a:ext cx="864096" cy="1389229"/>
          </a:xfrm>
          <a:prstGeom prst="rect">
            <a:avLst/>
          </a:prstGeom>
          <a:noFill/>
        </p:spPr>
      </p:pic>
      <p:pic>
        <p:nvPicPr>
          <p:cNvPr id="1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251520" y="3933056"/>
            <a:ext cx="1080120" cy="1664339"/>
          </a:xfrm>
          <a:prstGeom prst="rect">
            <a:avLst/>
          </a:prstGeom>
          <a:noFill/>
        </p:spPr>
      </p:pic>
      <p:pic>
        <p:nvPicPr>
          <p:cNvPr id="1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79512" y="2132856"/>
            <a:ext cx="864096" cy="1339942"/>
          </a:xfrm>
          <a:prstGeom prst="rect">
            <a:avLst/>
          </a:prstGeom>
          <a:noFill/>
        </p:spPr>
      </p:pic>
      <p:pic>
        <p:nvPicPr>
          <p:cNvPr id="1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314096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2E001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892772"/>
            <a:ext cx="3744416" cy="965228"/>
          </a:xfrm>
          <a:prstGeom prst="rect">
            <a:avLst/>
          </a:prstGeom>
          <a:noFill/>
        </p:spPr>
      </p:pic>
      <p:pic>
        <p:nvPicPr>
          <p:cNvPr id="31" name="Picture 2" descr="http://static.klasnaocinka.com.ua/uploads/editor/3565/239744/sitepage_50/images/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874210"/>
            <a:ext cx="3816424" cy="983790"/>
          </a:xfrm>
          <a:prstGeom prst="rect">
            <a:avLst/>
          </a:prstGeom>
          <a:noFill/>
        </p:spPr>
      </p:pic>
      <p:pic>
        <p:nvPicPr>
          <p:cNvPr id="16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3" cstate="print"/>
          <a:srcRect t="9929"/>
          <a:stretch>
            <a:fillRect/>
          </a:stretch>
        </p:blipFill>
        <p:spPr bwMode="auto">
          <a:xfrm>
            <a:off x="7781028" y="188640"/>
            <a:ext cx="1362972" cy="936104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flipH="1">
            <a:off x="8388424" y="2996952"/>
            <a:ext cx="576065" cy="936104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316416" y="5793395"/>
            <a:ext cx="662181" cy="1064605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8460432" y="2132856"/>
            <a:ext cx="504056" cy="776692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 flipH="1">
            <a:off x="8460431" y="1340768"/>
            <a:ext cx="432048" cy="720080"/>
          </a:xfrm>
          <a:prstGeom prst="rect">
            <a:avLst/>
          </a:prstGeom>
          <a:noFill/>
        </p:spPr>
      </p:pic>
      <p:pic>
        <p:nvPicPr>
          <p:cNvPr id="2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8388424" y="4725144"/>
            <a:ext cx="595841" cy="931590"/>
          </a:xfrm>
          <a:prstGeom prst="rect">
            <a:avLst/>
          </a:prstGeom>
          <a:noFill/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8428992" y="3861049"/>
            <a:ext cx="594544" cy="792088"/>
          </a:xfrm>
          <a:prstGeom prst="rect">
            <a:avLst/>
          </a:prstGeom>
          <a:noFill/>
        </p:spPr>
      </p:pic>
      <p:pic>
        <p:nvPicPr>
          <p:cNvPr id="2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72008" y="2924944"/>
            <a:ext cx="587735" cy="936104"/>
          </a:xfrm>
          <a:prstGeom prst="rect">
            <a:avLst/>
          </a:prstGeom>
          <a:noFill/>
        </p:spPr>
      </p:pic>
      <p:pic>
        <p:nvPicPr>
          <p:cNvPr id="2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flipH="1">
            <a:off x="0" y="5793395"/>
            <a:ext cx="669459" cy="1064605"/>
          </a:xfrm>
          <a:prstGeom prst="rect">
            <a:avLst/>
          </a:prstGeom>
          <a:noFill/>
        </p:spPr>
      </p:pic>
      <p:pic>
        <p:nvPicPr>
          <p:cNvPr id="2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144016" y="2132856"/>
            <a:ext cx="504056" cy="776692"/>
          </a:xfrm>
          <a:prstGeom prst="rect">
            <a:avLst/>
          </a:prstGeom>
          <a:noFill/>
        </p:spPr>
      </p:pic>
      <p:pic>
        <p:nvPicPr>
          <p:cNvPr id="2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44017" y="1268760"/>
            <a:ext cx="464362" cy="720080"/>
          </a:xfrm>
          <a:prstGeom prst="rect">
            <a:avLst/>
          </a:prstGeom>
          <a:noFill/>
        </p:spPr>
      </p:pic>
      <p:pic>
        <p:nvPicPr>
          <p:cNvPr id="2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 flipH="1">
            <a:off x="179512" y="4725144"/>
            <a:ext cx="591783" cy="931590"/>
          </a:xfrm>
          <a:prstGeom prst="rect">
            <a:avLst/>
          </a:prstGeom>
          <a:noFill/>
        </p:spPr>
      </p:pic>
      <p:pic>
        <p:nvPicPr>
          <p:cNvPr id="2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112576" y="3861049"/>
            <a:ext cx="594544" cy="792088"/>
          </a:xfrm>
          <a:prstGeom prst="rect">
            <a:avLst/>
          </a:prstGeom>
          <a:noFill/>
        </p:spPr>
      </p:pic>
      <p:pic>
        <p:nvPicPr>
          <p:cNvPr id="29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14" cstate="print"/>
          <a:srcRect t="9929"/>
          <a:stretch>
            <a:fillRect/>
          </a:stretch>
        </p:blipFill>
        <p:spPr bwMode="auto">
          <a:xfrm flipH="1">
            <a:off x="0" y="260648"/>
            <a:ext cx="1196441" cy="8640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251520" y="2204864"/>
            <a:ext cx="998084" cy="1589679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100392" y="764704"/>
            <a:ext cx="864096" cy="1389229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251520" y="3933056"/>
            <a:ext cx="1080120" cy="1664339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115616" y="5071411"/>
            <a:ext cx="1080120" cy="1674927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20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3140968"/>
            <a:ext cx="1296144" cy="1726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0.liveinternet.ru/images/attach/c/7/96/11/96011378_07.png"/>
          <p:cNvPicPr>
            <a:picLocks noChangeAspect="1" noChangeArrowheads="1"/>
          </p:cNvPicPr>
          <p:nvPr/>
        </p:nvPicPr>
        <p:blipFill>
          <a:blip r:embed="rId2" cstate="print"/>
          <a:srcRect t="9929"/>
          <a:stretch>
            <a:fillRect/>
          </a:stretch>
        </p:blipFill>
        <p:spPr bwMode="auto">
          <a:xfrm>
            <a:off x="0" y="188640"/>
            <a:ext cx="2470749" cy="1696937"/>
          </a:xfrm>
          <a:prstGeom prst="rect">
            <a:avLst/>
          </a:prstGeom>
          <a:noFill/>
        </p:spPr>
      </p:pic>
      <p:pic>
        <p:nvPicPr>
          <p:cNvPr id="14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>
            <a:off x="1043608" y="5085184"/>
            <a:ext cx="1224136" cy="1949719"/>
          </a:xfrm>
          <a:prstGeom prst="rect">
            <a:avLst/>
          </a:prstGeom>
          <a:noFill/>
        </p:spPr>
      </p:pic>
      <p:pic>
        <p:nvPicPr>
          <p:cNvPr id="15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>
            <a:off x="8028384" y="1196752"/>
            <a:ext cx="864096" cy="1389229"/>
          </a:xfrm>
          <a:prstGeom prst="rect">
            <a:avLst/>
          </a:prstGeom>
          <a:noFill/>
        </p:spPr>
      </p:pic>
      <p:pic>
        <p:nvPicPr>
          <p:cNvPr id="16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742" b="51603"/>
          <a:stretch>
            <a:fillRect/>
          </a:stretch>
        </p:blipFill>
        <p:spPr bwMode="auto">
          <a:xfrm>
            <a:off x="0" y="3789040"/>
            <a:ext cx="1080120" cy="1664339"/>
          </a:xfrm>
          <a:prstGeom prst="rect">
            <a:avLst/>
          </a:prstGeom>
          <a:noFill/>
        </p:spPr>
      </p:pic>
      <p:pic>
        <p:nvPicPr>
          <p:cNvPr id="17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25" r="37483" b="52957"/>
          <a:stretch>
            <a:fillRect/>
          </a:stretch>
        </p:blipFill>
        <p:spPr bwMode="auto">
          <a:xfrm>
            <a:off x="179512" y="2132856"/>
            <a:ext cx="864096" cy="1339942"/>
          </a:xfrm>
          <a:prstGeom prst="rect">
            <a:avLst/>
          </a:prstGeom>
          <a:noFill/>
        </p:spPr>
      </p:pic>
      <p:pic>
        <p:nvPicPr>
          <p:cNvPr id="18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13" r="3388" b="50672"/>
          <a:stretch>
            <a:fillRect/>
          </a:stretch>
        </p:blipFill>
        <p:spPr bwMode="auto">
          <a:xfrm>
            <a:off x="7308304" y="4941168"/>
            <a:ext cx="1080120" cy="1688755"/>
          </a:xfrm>
          <a:prstGeom prst="rect">
            <a:avLst/>
          </a:prstGeom>
          <a:noFill/>
        </p:spPr>
      </p:pic>
      <p:pic>
        <p:nvPicPr>
          <p:cNvPr id="19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274" t="50400" b="7128"/>
          <a:stretch>
            <a:fillRect/>
          </a:stretch>
        </p:blipFill>
        <p:spPr bwMode="auto">
          <a:xfrm>
            <a:off x="7847856" y="2924944"/>
            <a:ext cx="1296144" cy="1726803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D113-E031-42FD-B855-99CFAA176336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http://antalpiti.ru/files/99604/raduga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254520"/>
            <a:ext cx="3888432" cy="1603480"/>
          </a:xfrm>
          <a:prstGeom prst="rect">
            <a:avLst/>
          </a:prstGeom>
          <a:noFill/>
        </p:spPr>
      </p:pic>
      <p:pic>
        <p:nvPicPr>
          <p:cNvPr id="21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14" t="47325" r="33579"/>
          <a:stretch>
            <a:fillRect/>
          </a:stretch>
        </p:blipFill>
        <p:spPr bwMode="auto">
          <a:xfrm rot="1002683">
            <a:off x="5329554" y="4892052"/>
            <a:ext cx="864096" cy="13892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http://static.freepik.com/free-photo/cartoon-children-vector_34-5658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64" r="66798"/>
          <a:stretch>
            <a:fillRect/>
          </a:stretch>
        </p:blipFill>
        <p:spPr bwMode="auto">
          <a:xfrm rot="20661004">
            <a:off x="3327754" y="4686283"/>
            <a:ext cx="998084" cy="158967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0D113-E031-42FD-B855-99CFAA176336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EA75A-580F-47F4-8016-1FC6CD420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80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6215106" cy="1714512"/>
          </a:xfrm>
        </p:spPr>
        <p:txBody>
          <a:bodyPr>
            <a:noAutofit/>
          </a:bodyPr>
          <a:lstStyle/>
          <a:p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ФИЛИАЛ №4 «РАДУГА» МДОУ «ДЕТСКИЙ САД  «РОДНИЧОК» С. ТУРОЧАК</a:t>
            </a:r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2214554"/>
            <a:ext cx="6786578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normalizeH="0" baseline="0" noProof="0" dirty="0">
              <a:solidFill>
                <a:srgbClr val="800000"/>
              </a:solidFill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214818"/>
            <a:ext cx="550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0066"/>
                </a:solidFill>
                <a:latin typeface="Bookman Old Style" pitchFamily="18" charset="0"/>
              </a:rPr>
              <a:t>.</a:t>
            </a:r>
            <a:endParaRPr lang="ru-RU" sz="20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768" y="5702129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660066"/>
                </a:solidFill>
                <a:latin typeface="Bookman Old Style" pitchFamily="18" charset="0"/>
              </a:rPr>
              <a:t>с</a:t>
            </a:r>
            <a:r>
              <a:rPr lang="ru-RU" sz="1600" b="1" dirty="0" smtClean="0">
                <a:solidFill>
                  <a:srgbClr val="660066"/>
                </a:solidFill>
                <a:latin typeface="Bookman Old Style" pitchFamily="18" charset="0"/>
              </a:rPr>
              <a:t>. Турочак 2025г</a:t>
            </a:r>
            <a:endParaRPr lang="ru-RU" sz="16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2460492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Создание развивающей предметно-пространственной среды для формирования основ безопасного поведения у детей старшего дошкольного возраста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адуга\Desktop\на презентацию на рмо\игры с детьми\Изображение WhatsApp 2025-01-29 в 11.10.42_6b90c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37" y="108499"/>
            <a:ext cx="4824536" cy="64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радуга\Desktop\на презентацию на рмо\игры с детьми\Изображение WhatsApp 2025-01-29 в 11.15.15_135db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69" y="118020"/>
            <a:ext cx="7848872" cy="65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радуга\Desktop\МЕРОПРИЯТИЯ 2024-2025\пожарная безопасност в средней гр\Изображение WhatsApp 2025-01-21 в 12.37.49_432f5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8" y="129417"/>
            <a:ext cx="7343573" cy="649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радуга\Desktop\МЕРОПРИЯТИЯ 2024-2025\пожарная безопасность\b94387f0-f3e9-4a88-b91d-d757f5b3269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239"/>
            <a:ext cx="8568954" cy="642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радуга\Desktop\МЕРОПРИЯТИЯ 2024-2025\тонкий лед\0f64b4d6-36a6-41c6-965a-8e57dbd1a3a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3" y="1332644"/>
            <a:ext cx="8492050" cy="39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радуга\Desktop\МЕРОПРИЯТИЯ 2024-2025\День спасателя\9cfc03a8-9239-4354-baae-de404f2d25d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196752"/>
            <a:ext cx="8787871" cy="40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радуга\Desktop\МЕРОПРИЯТИЯ 2024-2025\День спасателя\9b073ee6-259f-45ed-9bf8-b8f8fba4b8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7" y="1052736"/>
            <a:ext cx="8778115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радуга\Desktop\МЕРОПРИЯТИЯ 2024-2025\акция везу детей безопасно\Миллер и ст гр\для стенда ЮПИД\e01d8c7c-22f9-4a13-9d46-e37b79fae0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3" y="162239"/>
            <a:ext cx="8712972" cy="65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5736" y="332656"/>
            <a:ext cx="454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+mj-lt"/>
              </a:rPr>
              <a:t>Работа с родителями</a:t>
            </a:r>
            <a:endParaRPr lang="ru-RU" sz="3200" b="1" i="1" dirty="0">
              <a:latin typeface="+mj-lt"/>
            </a:endParaRPr>
          </a:p>
        </p:txBody>
      </p:sp>
      <p:pic>
        <p:nvPicPr>
          <p:cNvPr id="7170" name="Picture 2" descr="C:\Users\радуга\Desktop\МЕРОПРИЯТИЯ 2024-2025\акция везу детей безопасно\родители\0sYAoYz4gT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5"/>
          <a:stretch/>
        </p:blipFill>
        <p:spPr bwMode="auto">
          <a:xfrm rot="21312062">
            <a:off x="191289" y="4182948"/>
            <a:ext cx="3547870" cy="229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радуга\Desktop\МЕРОПРИЯТИЯ 2024-2025\акция везу детей безопасно\родители\7fJU2vflgb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r="18079"/>
          <a:stretch/>
        </p:blipFill>
        <p:spPr bwMode="auto">
          <a:xfrm rot="197074">
            <a:off x="5844734" y="4319963"/>
            <a:ext cx="3083520" cy="2219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радуга\Desktop\МЕРОПРИЯТИЯ 2024-2025\акция везу детей безопасно\родители\88d0f776-29d9-4ffd-a7a8-9e2de2efd9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5"/>
          <a:stretch/>
        </p:blipFill>
        <p:spPr bwMode="auto">
          <a:xfrm rot="208718">
            <a:off x="5957476" y="1105887"/>
            <a:ext cx="3060923" cy="303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9188">
            <a:off x="114537" y="1181563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Users\радуга\Desktop\МЕРОПРИЯТИЯ 2024-2025\Неделя продвижения активного образа жизни\dfeb3d81-816c-462d-a929-47387f90ccd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11798" r="12053" b="2137"/>
          <a:stretch/>
        </p:blipFill>
        <p:spPr bwMode="auto">
          <a:xfrm>
            <a:off x="3563888" y="1897448"/>
            <a:ext cx="2471335" cy="3733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8662" y="285728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Консультации для родителей по ОБЖ</a:t>
            </a:r>
            <a:endParaRPr lang="ru-RU" sz="2800" b="1" i="1" dirty="0"/>
          </a:p>
        </p:txBody>
      </p:sp>
      <p:pic>
        <p:nvPicPr>
          <p:cNvPr id="8194" name="Picture 2" descr="C:\Users\радуга\Desktop\на презентацию на рмо\Изображение WhatsApp 2025-01-29 в 08.52.23_b727cb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75866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радуга\Desktop\на презентацию на рмо\Изображение WhatsApp 2025-01-29 в 08.52.24_b31d35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38" y="84531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3645024"/>
            <a:ext cx="3600000" cy="240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7332" y="620688"/>
            <a:ext cx="778674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 smtClean="0">
              <a:ln w="11430">
                <a:solidFill>
                  <a:srgbClr val="800000"/>
                </a:solidFill>
              </a:ln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 smtClean="0">
              <a:ln w="11430">
                <a:solidFill>
                  <a:srgbClr val="800000"/>
                </a:solidFill>
              </a:ln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 smtClean="0">
                <a:ln w="11430"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50" dirty="0">
              <a:ln w="11430">
                <a:solidFill>
                  <a:srgbClr val="8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35885" y="692696"/>
            <a:ext cx="65008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Цель: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формирование у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детей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осознанного выполнения правил поведения, обеспечивающих сохранность их жизни и здоровья в современных условиях улицы, транспорта, природы,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быта.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 indent="457200"/>
            <a:r>
              <a:rPr lang="ru-RU" b="1" dirty="0">
                <a:solidFill>
                  <a:srgbClr val="0070C0"/>
                </a:solidFill>
                <a:latin typeface="Arial Black" pitchFamily="34" charset="0"/>
              </a:rPr>
              <a:t>Основные задачи</a:t>
            </a: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:</a:t>
            </a:r>
          </a:p>
          <a:p>
            <a:pPr indent="457200">
              <a:buFont typeface="Arial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формирование первичных представлений о безопасном поведении в быту, социуме, природе; </a:t>
            </a:r>
          </a:p>
          <a:p>
            <a:pPr indent="457200">
              <a:buFont typeface="Arial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воспитание осознанного отношения к выполнению правил безопасности; </a:t>
            </a:r>
          </a:p>
          <a:p>
            <a:pPr indent="457200">
              <a:buFont typeface="Arial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формирование осторожного и осмотрительного отношения к потенциально опасным для человека и окружающего мира природы ситуациям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;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 indent="457200">
              <a:buFont typeface="Arial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формирование представлений о некоторых типичных опасных ситуациях и способах поведения в них; </a:t>
            </a:r>
          </a:p>
          <a:p>
            <a:pPr indent="457200">
              <a:buFont typeface="Arial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формирование элементарных представлений о правилах безопасности дорожного движения; воспитание осознанного отношения к необходимости выполнения этих правил. 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928670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80728"/>
            <a:ext cx="6768752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100" i="1" dirty="0">
                <a:ln>
                  <a:noFill/>
                </a:ln>
                <a:solidFill>
                  <a:prstClr val="black"/>
                </a:solidFill>
                <a:effectLst/>
                <a:ea typeface="+mn-ea"/>
                <a:cs typeface="+mn-cs"/>
              </a:rPr>
              <a:t>Основные элементы среды, способствующие формированию безопасного поведения </a:t>
            </a:r>
            <a:r>
              <a:rPr lang="ru-RU" sz="2400" i="1" dirty="0">
                <a:ln>
                  <a:noFill/>
                </a:ln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400" i="1" dirty="0">
                <a:ln>
                  <a:noFill/>
                </a:ln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276872"/>
            <a:ext cx="6696744" cy="3600400"/>
          </a:xfrm>
        </p:spPr>
        <p:txBody>
          <a:bodyPr/>
          <a:lstStyle/>
          <a:p>
            <a:r>
              <a:rPr lang="ru-RU" sz="2800" dirty="0" smtClean="0"/>
              <a:t>Уголки безопасности</a:t>
            </a:r>
          </a:p>
          <a:p>
            <a:r>
              <a:rPr lang="ru-RU" sz="2800" dirty="0" smtClean="0"/>
              <a:t>Тематические  зоны</a:t>
            </a:r>
          </a:p>
          <a:p>
            <a:r>
              <a:rPr lang="ru-RU" sz="2800" dirty="0" smtClean="0"/>
              <a:t>Интерактивные элементы</a:t>
            </a:r>
          </a:p>
          <a:p>
            <a:r>
              <a:rPr lang="ru-RU" sz="2800" dirty="0" smtClean="0"/>
              <a:t>Дидактические материалы</a:t>
            </a:r>
          </a:p>
          <a:p>
            <a:r>
              <a:rPr lang="ru-RU" sz="2800" dirty="0" smtClean="0"/>
              <a:t>Игры и игрушки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1040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дуга\Desktop\на презентацию на рмо\Изображение WhatsApp 2025-01-30 в 13.28.36_567483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332">
            <a:off x="165471" y="258176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адуга\Desktop\на презентацию на рмо\Изображение WhatsApp 2025-01-30 в 13.28.36_ae4ddf7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833">
            <a:off x="5118040" y="156119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радуга\Desktop\на презентацию на рмо\Изображение WhatsApp 2025-01-30 в 13.28.37_f704770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189">
            <a:off x="275142" y="3950069"/>
            <a:ext cx="3648406" cy="2736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радуга\Desktop\на презентацию на рмо\Изображение WhatsApp 2025-01-30 в 13.28.37_fcd2fad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57">
            <a:off x="5363518" y="3945241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адуга\Desktop\на презентацию на рмо\Изображение WhatsApp 2025-01-29 в 08.52.28_6abcc8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242657"/>
            <a:ext cx="3259875" cy="208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дуга\Desktop\на презентацию на рмо\Изображение WhatsApp 2025-01-29 в 08.52.28_6abcc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8" y="188639"/>
            <a:ext cx="8681525" cy="6511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адуга\Desktop\на презентацию на рмо\6080583d9b2a1115285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182"/>
            <a:ext cx="8874026" cy="6566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027"/>
            <a:ext cx="8874025" cy="6829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7" y="111300"/>
            <a:ext cx="8813819" cy="6610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радуга\Desktop\на презентацию на рмо\Изображение WhatsApp 2025-01-29 в 08.52.26_cce7f5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радуга\Desktop\на презентацию на рмо\Изображение WhatsApp 2025-01-29 в 08.52.27_c9433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097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радуга\Desktop\на презентацию на рмо\Изображение WhatsApp 2025-01-29 в 08.52.29_32b8f5f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938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радуга\Desktop\на презентацию на рмо\Изображение WhatsApp 2025-01-29 в 08.52.26_348e2c8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79" y="1628775"/>
            <a:ext cx="360000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радуга\Desktop\на презентацию на рмо\Изображение WhatsApp 2025-01-29 в 08.52.26_348e2c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407707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радуга\Desktop\на презентацию на рмо\Изображение WhatsApp 2025-01-29 в 08.52.29_503302c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2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адуга\Desktop\на презентацию на рмо\Изображение WhatsApp 2025-01-22 в 12.28.54_961ab3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4" y="385423"/>
            <a:ext cx="4731654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радуга\Desktop\на презентацию на рмо\izXJWg2yO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97009"/>
            <a:ext cx="4726388" cy="35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3"/>
            <a:ext cx="3600000" cy="2396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радуга\Desktop\на презентацию на рмо\игры с детьми\Изображение WhatsApp 2025-01-29 в 11.07.24_cf3a7f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2974"/>
            <a:ext cx="2718102" cy="36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12556"/>
            <a:ext cx="36036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дуга\Desktop\на презентацию на рмо\Изображение WhatsApp 2025-01-29 в 08.52.25_5b3b8a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38849"/>
            <a:ext cx="2352600" cy="22115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радуга\Desktop\на презентацию на рмо\Изображение WhatsApp 2025-01-29 в 08.52.27_c9433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385">
            <a:off x="5776405" y="-149459"/>
            <a:ext cx="3292508" cy="3414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" y="0"/>
            <a:ext cx="3353217" cy="3398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радуга\Desktop\на презентацию на рмо\Изображение WhatsApp 2025-01-29 в 11.16.09_ccd35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997">
            <a:off x="3236418" y="-106474"/>
            <a:ext cx="2419882" cy="38725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радуга\Desktop\на презентацию на рмо\игры с детьми\Изображение WhatsApp 2025-01-29 в 11.08.08_04be7c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407">
            <a:off x="200742" y="3256580"/>
            <a:ext cx="2701065" cy="36014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радуга\Desktop\на презентацию на рмо\игры с детьми\Изображение WhatsApp 2025-01-29 в 11.08.57_0cdaab5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2" y="3349005"/>
            <a:ext cx="2562428" cy="3416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радуга\Desktop\на презентацию на рмо\игры с детьми\Изображение WhatsApp 2025-01-29 в 11.13.31_06303c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77673"/>
            <a:ext cx="3781573" cy="28361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радуга\Desktop\на презентацию на рмо\игры с детьми\Изображение WhatsApp 2025-01-29 в 11.14.41_8da519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3" y="90339"/>
            <a:ext cx="8784576" cy="65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радуга\Desktop\на презентацию на рмо\игры с детьми\Изображение WhatsApp 2025-01-29 в 11.16.22_36458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3" y="105321"/>
            <a:ext cx="8845865" cy="66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радуга\Desktop\на презентацию на рмо\игры с детьми\Изображение WhatsApp 2025-01-29 в 12.00.40_e1b20f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3" y="130700"/>
            <a:ext cx="8848985" cy="663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радуга\Desktop\на презентацию на рмо\игры с детьми\Изображение WhatsApp 2025-01-29 в 11.16.18_05318f6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5" y="121581"/>
            <a:ext cx="8880371" cy="66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радуга\Desktop\на презентацию на рмо\игры с детьми\Изображение WhatsApp 2025-01-29 в 11.16.11_d5f5e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2" y="156592"/>
            <a:ext cx="8777503" cy="6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радуга\Desktop\МЕРОПРИЯТИЯ 2024-2025\ПДД фото\928b63af-f888-4bac-a8c8-8f3320a2c90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2" y="156591"/>
            <a:ext cx="8777503" cy="6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радуга\Desktop\МЕРОПРИЯТИЯ 2024-2025\ПДД фото\7eb929c7-a118-45b5-af8f-3698b96425d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2" y="156592"/>
            <a:ext cx="8845866" cy="66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радуга\Desktop\МЕРОПРИЯТИЯ 2024-2025\ПДД фото\Новая папка\a61df02a-73b0-41f6-9131-1680fd6d93a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4" y="169849"/>
            <a:ext cx="8805010" cy="66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Шаблон Детство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Детство 2</Template>
  <TotalTime>905</TotalTime>
  <Words>68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Шаблон Детство 2</vt:lpstr>
      <vt:lpstr>ФИЛИАЛ №4 «РАДУГА» МДОУ «ДЕТСКИЙ САД  «РОДНИЧОК» С. ТУРОЧАК</vt:lpstr>
      <vt:lpstr>Презентация PowerPoint</vt:lpstr>
      <vt:lpstr>Основные элементы среды, способствующие формированию безопасного поведения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«Детство 2»</dc:title>
  <dc:creator>User</dc:creator>
  <cp:lastModifiedBy>радуга</cp:lastModifiedBy>
  <cp:revision>53</cp:revision>
  <dcterms:created xsi:type="dcterms:W3CDTF">2014-05-16T16:20:10Z</dcterms:created>
  <dcterms:modified xsi:type="dcterms:W3CDTF">2025-02-03T02:29:58Z</dcterms:modified>
</cp:coreProperties>
</file>